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1DE73-66D2-479E-9024-6A22C70E682D}" type="datetimeFigureOut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D7F33-3DE2-4304-AAE8-01B2C39D40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1516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A4D3-126D-45C1-AEF3-61B1D789EA95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BCAD-E0FB-4481-8093-BD7F463A40E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28D2-00F8-496C-BE81-4CAE00EDFA31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024E-6D89-47BD-BE3C-EE96351B1E7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1FB1-D5CF-4CC9-A194-68FE87109778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1496-B98E-42EE-9EBA-8AF0E6487DCF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3F16C-73D0-43C3-BB33-409AE003359D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0AEC-BBE6-45F3-B51D-2E8E30F5A983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BC25-8709-4A20-A6A4-84BA2451F9CF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2360-C2D0-4410-B187-D09E3C9B9E16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4F95-6BAF-4E42-9318-D8F5A3875CC5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7BF39-EB50-4704-BDD2-E4C91B54AF40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用</a:t>
            </a:r>
            <a:r>
              <a:rPr lang="en-US" altLang="zh-CN" dirty="0" smtClean="0"/>
              <a:t>event class </a:t>
            </a:r>
            <a:r>
              <a:rPr lang="zh-CN" altLang="en-US" dirty="0" smtClean="0"/>
              <a:t>从</a:t>
            </a:r>
            <a:r>
              <a:rPr lang="en-US" altLang="zh-CN" dirty="0" smtClean="0"/>
              <a:t>input</a:t>
            </a:r>
            <a:r>
              <a:rPr lang="zh-CN" altLang="en-US" dirty="0" smtClean="0"/>
              <a:t>的</a:t>
            </a:r>
            <a:r>
              <a:rPr lang="en-US" altLang="zh-CN" dirty="0" smtClean="0"/>
              <a:t>root</a:t>
            </a:r>
            <a:r>
              <a:rPr lang="zh-CN" altLang="en-US" dirty="0" smtClean="0"/>
              <a:t>文件中，由</a:t>
            </a:r>
            <a:r>
              <a:rPr lang="en-US" altLang="zh-CN" dirty="0" err="1" smtClean="0"/>
              <a:t>DmpDataBuffer</a:t>
            </a:r>
            <a:r>
              <a:rPr lang="en-US" altLang="zh-CN" dirty="0" smtClean="0"/>
              <a:t>::</a:t>
            </a:r>
            <a:r>
              <a:rPr lang="en-US" altLang="zh-CN" dirty="0" err="1" smtClean="0"/>
              <a:t>ReadObject</a:t>
            </a:r>
            <a:r>
              <a:rPr lang="zh-CN" altLang="en-US" dirty="0" smtClean="0"/>
              <a:t>读取数据的问题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Chi WANG</a:t>
            </a:r>
          </a:p>
          <a:p>
            <a:r>
              <a:rPr lang="en-US" altLang="zh-CN" dirty="0" err="1" smtClean="0"/>
              <a:t>Yifeng</a:t>
            </a:r>
            <a:r>
              <a:rPr lang="en-US" altLang="zh-CN" dirty="0" smtClean="0"/>
              <a:t> WEI</a:t>
            </a:r>
          </a:p>
          <a:p>
            <a:r>
              <a:rPr lang="en-US" altLang="zh-CN" dirty="0" smtClean="0"/>
              <a:t>Liu DONG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72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之前刘栋发现问题时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使用的</a:t>
            </a:r>
            <a:r>
              <a:rPr lang="en-US" altLang="zh-CN" dirty="0" smtClean="0"/>
              <a:t>event class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6390920" cy="2952328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024E-6D89-47BD-BE3C-EE96351B1E7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696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结论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024E-6D89-47BD-BE3C-EE96351B1E7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6" name="内容占位符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01008"/>
            <a:ext cx="3223470" cy="201622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340768"/>
            <a:ext cx="3241313" cy="2726400"/>
          </a:xfrm>
          <a:prstGeom prst="rect">
            <a:avLst/>
          </a:prstGeom>
        </p:spPr>
      </p:pic>
      <p:pic>
        <p:nvPicPr>
          <p:cNvPr id="8" name="内容占位符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14" y="1340768"/>
            <a:ext cx="4208655" cy="1944216"/>
          </a:xfrm>
        </p:spPr>
      </p:pic>
      <p:sp>
        <p:nvSpPr>
          <p:cNvPr id="9" name="TextBox 8"/>
          <p:cNvSpPr txBox="1"/>
          <p:nvPr/>
        </p:nvSpPr>
        <p:spPr>
          <a:xfrm>
            <a:off x="4139952" y="4653136"/>
            <a:ext cx="4465449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数据成员是简单类型（</a:t>
            </a:r>
            <a:r>
              <a:rPr lang="en-US" altLang="zh-CN" dirty="0" err="1" smtClean="0"/>
              <a:t>int</a:t>
            </a:r>
            <a:r>
              <a:rPr lang="zh-CN" altLang="en-US" dirty="0" smtClean="0"/>
              <a:t>，</a:t>
            </a:r>
            <a:r>
              <a:rPr lang="en-US" altLang="zh-CN" dirty="0" smtClean="0"/>
              <a:t>short</a:t>
            </a:r>
            <a:r>
              <a:rPr lang="zh-CN" altLang="en-US" dirty="0" smtClean="0"/>
              <a:t>等）的</a:t>
            </a:r>
            <a:r>
              <a:rPr lang="en-US" altLang="zh-CN" dirty="0" smtClean="0"/>
              <a:t>event class </a:t>
            </a:r>
            <a:r>
              <a:rPr lang="zh-CN" altLang="en-US" dirty="0" smtClean="0"/>
              <a:t>可以用空指针去关联</a:t>
            </a:r>
            <a:r>
              <a:rPr lang="en-US" altLang="zh-CN" dirty="0" smtClean="0"/>
              <a:t>branch</a:t>
            </a:r>
            <a:r>
              <a:rPr lang="zh-CN" altLang="en-US" dirty="0"/>
              <a:t>；</a:t>
            </a:r>
            <a:r>
              <a:rPr lang="zh-CN" altLang="en-US" dirty="0" smtClean="0"/>
              <a:t>如果含有复杂类型（</a:t>
            </a:r>
            <a:r>
              <a:rPr lang="en-US" altLang="zh-CN" dirty="0" smtClean="0"/>
              <a:t>vector</a:t>
            </a:r>
            <a:r>
              <a:rPr lang="zh-CN" altLang="en-US" dirty="0" smtClean="0"/>
              <a:t>或</a:t>
            </a:r>
            <a:r>
              <a:rPr lang="en-US" altLang="zh-CN" dirty="0" smtClean="0"/>
              <a:t>map</a:t>
            </a:r>
            <a:r>
              <a:rPr lang="zh-CN" altLang="en-US" dirty="0" smtClean="0"/>
              <a:t>），不能用空指针关联，必须要用户创建一个对象去关联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229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解决方案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用户手动创建需要读取的</a:t>
            </a:r>
            <a:r>
              <a:rPr lang="en-US" altLang="zh-CN" dirty="0" smtClean="0"/>
              <a:t>event class</a:t>
            </a:r>
            <a:r>
              <a:rPr lang="zh-CN" altLang="en-US" dirty="0" smtClean="0"/>
              <a:t>的对象</a:t>
            </a:r>
            <a:endParaRPr lang="en-US" altLang="zh-CN" dirty="0" smtClean="0"/>
          </a:p>
          <a:p>
            <a:r>
              <a:rPr lang="zh-CN" altLang="en-US" dirty="0" smtClean="0"/>
              <a:t>将</a:t>
            </a:r>
            <a:r>
              <a:rPr lang="en-US" altLang="zh-CN" dirty="0" smtClean="0"/>
              <a:t>event class</a:t>
            </a:r>
            <a:r>
              <a:rPr lang="zh-CN" altLang="en-US" dirty="0" smtClean="0"/>
              <a:t>的指针交给</a:t>
            </a:r>
            <a:r>
              <a:rPr lang="en-US" altLang="zh-CN" dirty="0" err="1" smtClean="0"/>
              <a:t>DmpDataBuffer</a:t>
            </a:r>
            <a:endParaRPr lang="en-US" altLang="zh-CN" dirty="0" smtClean="0"/>
          </a:p>
          <a:p>
            <a:r>
              <a:rPr lang="en-US" altLang="zh-CN" dirty="0" err="1" smtClean="0"/>
              <a:t>DmpDataBuffer</a:t>
            </a:r>
            <a:r>
              <a:rPr lang="en-US" altLang="zh-CN" dirty="0" smtClean="0"/>
              <a:t>::</a:t>
            </a:r>
            <a:r>
              <a:rPr lang="en-US" altLang="zh-CN" dirty="0" err="1" smtClean="0"/>
              <a:t>ReadObject</a:t>
            </a:r>
            <a:r>
              <a:rPr lang="zh-CN" altLang="en-US" dirty="0" smtClean="0"/>
              <a:t>函数内部利用传入的指针关联到</a:t>
            </a:r>
            <a:r>
              <a:rPr lang="en-US" altLang="zh-CN" dirty="0" smtClean="0"/>
              <a:t>Branch</a:t>
            </a:r>
          </a:p>
          <a:p>
            <a:endParaRPr lang="en-US" altLang="zh-CN" dirty="0"/>
          </a:p>
          <a:p>
            <a:r>
              <a:rPr lang="en-US" altLang="zh-CN" dirty="0" smtClean="0"/>
              <a:t>Note:	</a:t>
            </a:r>
            <a:r>
              <a:rPr lang="zh-CN" altLang="en-US" dirty="0" smtClean="0"/>
              <a:t>用户创建的</a:t>
            </a:r>
            <a:r>
              <a:rPr lang="en-US" altLang="zh-CN" dirty="0" smtClean="0"/>
              <a:t>event class</a:t>
            </a:r>
            <a:r>
              <a:rPr lang="zh-CN" altLang="en-US" dirty="0" smtClean="0"/>
              <a:t>对象因为已经交给了</a:t>
            </a:r>
            <a:r>
              <a:rPr lang="en-US" altLang="zh-CN" dirty="0" err="1" smtClean="0"/>
              <a:t>DmpDataBuffer</a:t>
            </a:r>
            <a:r>
              <a:rPr lang="zh-CN" altLang="en-US" dirty="0" smtClean="0"/>
              <a:t>管理，所以用户不能再</a:t>
            </a:r>
            <a:r>
              <a:rPr lang="en-US" altLang="zh-CN" dirty="0" smtClean="0"/>
              <a:t>delete</a:t>
            </a:r>
            <a:r>
              <a:rPr lang="zh-CN" altLang="en-US" dirty="0" smtClean="0"/>
              <a:t>这个对象</a:t>
            </a: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024E-6D89-47BD-BE3C-EE96351B1E7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144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实现与使用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实现请具体参考</a:t>
            </a:r>
            <a:r>
              <a:rPr lang="en-US" altLang="zh-CN" dirty="0" err="1" smtClean="0"/>
              <a:t>DmpDataBuffer</a:t>
            </a:r>
            <a:r>
              <a:rPr lang="en-US" altLang="zh-CN" dirty="0" smtClean="0"/>
              <a:t>::</a:t>
            </a:r>
            <a:r>
              <a:rPr lang="en-US" altLang="zh-CN" dirty="0" err="1" smtClean="0"/>
              <a:t>ReadObject</a:t>
            </a:r>
            <a:r>
              <a:rPr lang="en-US" altLang="zh-CN" dirty="0" smtClean="0"/>
              <a:t>()</a:t>
            </a:r>
          </a:p>
          <a:p>
            <a:r>
              <a:rPr lang="zh-CN" altLang="en-US" dirty="0" smtClean="0"/>
              <a:t>使用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例：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024E-6D89-47BD-BE3C-EE96351B1E7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18609"/>
            <a:ext cx="9144000" cy="149862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32729"/>
            <a:ext cx="6800000" cy="47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72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 you</a:t>
            </a:r>
            <a:endParaRPr lang="zh-CN" altLang="en-US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024E-6D89-47BD-BE3C-EE96351B1E7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7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描述问题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以前的</a:t>
            </a:r>
            <a:r>
              <a:rPr lang="en-US" altLang="zh-CN" dirty="0" err="1" smtClean="0"/>
              <a:t>TClonesArray</a:t>
            </a:r>
            <a:r>
              <a:rPr lang="zh-CN" altLang="en-US" dirty="0" smtClean="0"/>
              <a:t>的方式读出的数据都没问题</a:t>
            </a:r>
            <a:endParaRPr lang="en-US" altLang="zh-CN" dirty="0" smtClean="0"/>
          </a:p>
          <a:p>
            <a:r>
              <a:rPr lang="zh-CN" altLang="en-US" dirty="0" smtClean="0"/>
              <a:t>单纯的</a:t>
            </a:r>
            <a:r>
              <a:rPr lang="en-US" altLang="zh-CN" dirty="0" smtClean="0"/>
              <a:t>event class</a:t>
            </a:r>
            <a:r>
              <a:rPr lang="zh-CN" altLang="en-US" dirty="0" smtClean="0"/>
              <a:t>读取数据有问题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</a:t>
            </a:r>
            <a:r>
              <a:rPr lang="zh-CN" altLang="en-US" dirty="0" smtClean="0"/>
              <a:t>刘栋 用以前的</a:t>
            </a:r>
            <a:r>
              <a:rPr lang="en-US" altLang="zh-CN" dirty="0" err="1" smtClean="0"/>
              <a:t>DmpEvtHeader</a:t>
            </a:r>
            <a:r>
              <a:rPr lang="zh-CN" altLang="en-US" dirty="0" smtClean="0"/>
              <a:t>读数据时发现的</a:t>
            </a:r>
            <a:r>
              <a:rPr lang="en-US" altLang="zh-CN" dirty="0" smtClean="0"/>
              <a:t>)</a:t>
            </a:r>
          </a:p>
          <a:p>
            <a:pPr marL="0" indent="0">
              <a:buNone/>
            </a:pPr>
            <a:r>
              <a:rPr lang="en-US" altLang="zh-CN" dirty="0" smtClean="0"/>
              <a:t>----------------------------------------------------------------</a:t>
            </a:r>
            <a:endParaRPr lang="en-US" altLang="zh-CN" dirty="0"/>
          </a:p>
          <a:p>
            <a:r>
              <a:rPr lang="zh-CN" altLang="en-US" dirty="0" smtClean="0"/>
              <a:t>现在都不用</a:t>
            </a:r>
            <a:r>
              <a:rPr lang="en-US" altLang="zh-CN" dirty="0" err="1" smtClean="0"/>
              <a:t>TClonesArray</a:t>
            </a:r>
            <a:r>
              <a:rPr lang="zh-CN" altLang="en-US" dirty="0" smtClean="0"/>
              <a:t>的方式读写数据，读数据有问题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9FD9-0EA4-4940-898D-10B892524ED0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8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描述问题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Input root</a:t>
            </a:r>
            <a:r>
              <a:rPr lang="zh-CN" altLang="en-US" dirty="0" smtClean="0"/>
              <a:t>文件是</a:t>
            </a:r>
            <a:r>
              <a:rPr lang="en-US" altLang="zh-CN" dirty="0" smtClean="0"/>
              <a:t>simulation </a:t>
            </a:r>
            <a:r>
              <a:rPr lang="zh-CN" altLang="en-US" dirty="0" smtClean="0"/>
              <a:t>的</a:t>
            </a:r>
            <a:r>
              <a:rPr lang="en-US" altLang="zh-CN" dirty="0" smtClean="0"/>
              <a:t>MC truth</a:t>
            </a:r>
          </a:p>
          <a:p>
            <a:r>
              <a:rPr lang="zh-CN" altLang="en-US" dirty="0" smtClean="0"/>
              <a:t>读取</a:t>
            </a:r>
            <a:r>
              <a:rPr lang="en-US" altLang="zh-CN" dirty="0" err="1" smtClean="0"/>
              <a:t>bgo</a:t>
            </a:r>
            <a:r>
              <a:rPr lang="zh-CN" altLang="en-US" dirty="0" smtClean="0"/>
              <a:t>的信息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err="1" smtClean="0"/>
              <a:t>fEvtMCBgo</a:t>
            </a:r>
            <a:r>
              <a:rPr lang="zh-CN" altLang="en-US" dirty="0" smtClean="0"/>
              <a:t>是空指针被赋值</a:t>
            </a:r>
            <a:endParaRPr lang="zh-CN" altLang="en-US" dirty="0"/>
          </a:p>
        </p:txBody>
      </p:sp>
      <p:pic>
        <p:nvPicPr>
          <p:cNvPr id="8" name="内容占位符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34" y="2924944"/>
            <a:ext cx="8616954" cy="6480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63688" y="5445224"/>
            <a:ext cx="2084289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运行时</a:t>
            </a:r>
            <a:r>
              <a:rPr lang="en-US" altLang="zh-CN" sz="2800" dirty="0" smtClean="0"/>
              <a:t>break</a:t>
            </a:r>
            <a:endParaRPr lang="zh-CN" altLang="en-US" sz="2800" dirty="0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7ADB-6431-4FB1-A6A1-CB60B7BE1D1E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205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sz="2800" dirty="0" smtClean="0"/>
          </a:p>
          <a:p>
            <a:r>
              <a:rPr lang="en-US" altLang="zh-CN" sz="2800" dirty="0" err="1" smtClean="0"/>
              <a:t>DmpDataBuffer</a:t>
            </a:r>
            <a:r>
              <a:rPr lang="zh-CN" altLang="en-US" sz="2800" dirty="0" smtClean="0"/>
              <a:t>中会自动获取</a:t>
            </a:r>
            <a:r>
              <a:rPr lang="en-US" altLang="zh-CN" sz="2800" dirty="0" smtClean="0"/>
              <a:t>input</a:t>
            </a:r>
            <a:r>
              <a:rPr lang="zh-CN" altLang="en-US" sz="2800" dirty="0" smtClean="0"/>
              <a:t>的</a:t>
            </a:r>
            <a:r>
              <a:rPr lang="en-US" altLang="zh-CN" sz="2800" dirty="0" smtClean="0"/>
              <a:t>root </a:t>
            </a:r>
            <a:r>
              <a:rPr lang="zh-CN" altLang="en-US" sz="2800" dirty="0" smtClean="0"/>
              <a:t>文件，并拿到指定的</a:t>
            </a:r>
            <a:r>
              <a:rPr lang="en-US" altLang="zh-CN" sz="2800" dirty="0" smtClean="0"/>
              <a:t>Tree</a:t>
            </a:r>
            <a:r>
              <a:rPr lang="zh-CN" altLang="en-US" sz="2800" dirty="0" smtClean="0"/>
              <a:t>，返回需要绑定的指针</a:t>
            </a:r>
            <a:endParaRPr lang="zh-CN" altLang="en-US" sz="2800" dirty="0"/>
          </a:p>
        </p:txBody>
      </p:sp>
      <p:pic>
        <p:nvPicPr>
          <p:cNvPr id="5" name="内容占位符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8616954" cy="64807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3140968"/>
            <a:ext cx="9144000" cy="3349478"/>
          </a:xfrm>
          <a:prstGeom prst="rect">
            <a:avLst/>
          </a:prstGeom>
        </p:spPr>
      </p:pic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6AE9-8C31-40FD-80A9-0F529C309A73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73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尝试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逸丰</a:t>
            </a:r>
            <a:r>
              <a:rPr lang="zh-CN" altLang="en-US" dirty="0" smtClean="0"/>
              <a:t>尝试</a:t>
            </a:r>
            <a:r>
              <a:rPr lang="zh-CN" altLang="en-US" dirty="0" smtClean="0"/>
              <a:t>不通过</a:t>
            </a:r>
            <a:r>
              <a:rPr lang="en-US" altLang="zh-CN" dirty="0" err="1" smtClean="0"/>
              <a:t>DmpDataBuffer</a:t>
            </a:r>
            <a:r>
              <a:rPr lang="zh-CN" altLang="en-US" dirty="0" smtClean="0"/>
              <a:t>，自己手动读取</a:t>
            </a:r>
            <a:r>
              <a:rPr lang="en-US" altLang="zh-CN" dirty="0" smtClean="0"/>
              <a:t>branch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36" y="2636912"/>
            <a:ext cx="8047620" cy="37047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40404" y="5847655"/>
            <a:ext cx="1415772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读取正常</a:t>
            </a:r>
            <a:endParaRPr lang="zh-CN" altLang="en-US" sz="2400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088F-1678-489C-8411-0A25E7AA0D4C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08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36406"/>
            <a:ext cx="8047620" cy="370476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分析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024E-6D89-47BD-BE3C-EE96351B1E7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45024"/>
            <a:ext cx="9144000" cy="3349478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H="1">
            <a:off x="6446917" y="2225092"/>
            <a:ext cx="7920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39005" y="2010326"/>
            <a:ext cx="1005403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本质差别</a:t>
            </a:r>
            <a:endParaRPr lang="zh-CN" altLang="en-US" sz="1600" dirty="0"/>
          </a:p>
        </p:txBody>
      </p:sp>
      <p:cxnSp>
        <p:nvCxnSpPr>
          <p:cNvPr id="16" name="肘形连接符 15"/>
          <p:cNvCxnSpPr>
            <a:stCxn id="9" idx="2"/>
          </p:cNvCxnSpPr>
          <p:nvPr/>
        </p:nvCxnSpPr>
        <p:spPr>
          <a:xfrm rot="5400000">
            <a:off x="4032617" y="872040"/>
            <a:ext cx="2232250" cy="5185931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06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证明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96752"/>
            <a:ext cx="7400605" cy="3608560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024E-6D89-47BD-BE3C-EE96351B1E7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225" y="5229200"/>
            <a:ext cx="6676191" cy="159047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" y="3861048"/>
            <a:ext cx="8009524" cy="14285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57330" y="5624328"/>
            <a:ext cx="700833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2000" b="1" dirty="0"/>
              <a:t>成功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2060848"/>
            <a:ext cx="79733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Break</a:t>
            </a:r>
            <a:endParaRPr lang="zh-CN" altLang="en-US" sz="2000" b="1" dirty="0"/>
          </a:p>
        </p:txBody>
      </p:sp>
      <p:cxnSp>
        <p:nvCxnSpPr>
          <p:cNvPr id="12" name="直接箭头连接符 11"/>
          <p:cNvCxnSpPr>
            <a:stCxn id="10" idx="3"/>
          </p:cNvCxnSpPr>
          <p:nvPr/>
        </p:nvCxnSpPr>
        <p:spPr>
          <a:xfrm>
            <a:off x="1048854" y="2260903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10" idx="2"/>
          </p:cNvCxnSpPr>
          <p:nvPr/>
        </p:nvCxnSpPr>
        <p:spPr>
          <a:xfrm flipH="1">
            <a:off x="604526" y="2460958"/>
            <a:ext cx="45661" cy="23361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右大括号 19"/>
          <p:cNvSpPr/>
          <p:nvPr/>
        </p:nvSpPr>
        <p:spPr>
          <a:xfrm>
            <a:off x="6770131" y="1988840"/>
            <a:ext cx="394157" cy="472118"/>
          </a:xfrm>
          <a:prstGeom prst="rightBrac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右大括号 20"/>
          <p:cNvSpPr/>
          <p:nvPr/>
        </p:nvSpPr>
        <p:spPr>
          <a:xfrm>
            <a:off x="7778243" y="4725144"/>
            <a:ext cx="394157" cy="472118"/>
          </a:xfrm>
          <a:prstGeom prst="rightBrac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右大括号 21"/>
          <p:cNvSpPr/>
          <p:nvPr/>
        </p:nvSpPr>
        <p:spPr>
          <a:xfrm>
            <a:off x="7236296" y="6093296"/>
            <a:ext cx="394157" cy="472118"/>
          </a:xfrm>
          <a:prstGeom prst="rightBrac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DmpEvtMCBgo</a:t>
            </a:r>
            <a:r>
              <a:rPr lang="zh-CN" altLang="en-US" dirty="0" smtClean="0"/>
              <a:t>必须要创建对象再关联</a:t>
            </a:r>
            <a:endParaRPr lang="en-US" altLang="zh-CN" dirty="0" smtClean="0"/>
          </a:p>
          <a:p>
            <a:r>
              <a:rPr lang="en-US" altLang="zh-CN" dirty="0" err="1" smtClean="0"/>
              <a:t>DmpEvtMCPrimaryParticle</a:t>
            </a:r>
            <a:r>
              <a:rPr lang="zh-CN" altLang="en-US" dirty="0" smtClean="0"/>
              <a:t>可以直接使用空指针关联</a:t>
            </a:r>
            <a:endParaRPr lang="en-US" altLang="zh-CN" dirty="0" smtClean="0"/>
          </a:p>
          <a:p>
            <a:r>
              <a:rPr lang="en-US" altLang="zh-CN" dirty="0" err="1" smtClean="0"/>
              <a:t>DmpDataBuffer</a:t>
            </a:r>
            <a:r>
              <a:rPr lang="zh-CN" altLang="en-US" dirty="0" smtClean="0"/>
              <a:t>中都不会为</a:t>
            </a:r>
            <a:r>
              <a:rPr lang="en-US" altLang="zh-CN" dirty="0" smtClean="0"/>
              <a:t>event class</a:t>
            </a:r>
            <a:r>
              <a:rPr lang="zh-CN" altLang="en-US" dirty="0" smtClean="0"/>
              <a:t>创建对象，而是使用的</a:t>
            </a:r>
            <a:r>
              <a:rPr lang="en-US" altLang="zh-CN" dirty="0" err="1" smtClean="0"/>
              <a:t>TObject</a:t>
            </a:r>
            <a:r>
              <a:rPr lang="zh-CN" altLang="en-US" dirty="0" smtClean="0"/>
              <a:t>的空指针关联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 smtClean="0"/>
              <a:t>为什么有的</a:t>
            </a:r>
            <a:r>
              <a:rPr lang="en-US" altLang="zh-CN" dirty="0" smtClean="0"/>
              <a:t>event class</a:t>
            </a:r>
            <a:r>
              <a:rPr lang="zh-CN" altLang="en-US" dirty="0" smtClean="0"/>
              <a:t>可以使用空指针而有的不行？</a:t>
            </a: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024E-6D89-47BD-BE3C-EE96351B1E7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22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DmpEvtMCBgo</a:t>
            </a:r>
            <a:r>
              <a:rPr lang="zh-CN" altLang="en-US" dirty="0" smtClean="0"/>
              <a:t>和</a:t>
            </a:r>
            <a:r>
              <a:rPr lang="en-US" altLang="zh-CN" dirty="0" err="1" smtClean="0"/>
              <a:t>DmpEvtMCPrimaryParticle</a:t>
            </a:r>
            <a:r>
              <a:rPr lang="zh-CN" altLang="en-US" dirty="0" smtClean="0"/>
              <a:t>的主要区别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89" y="2148793"/>
            <a:ext cx="4349230" cy="2720367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024E-6D89-47BD-BE3C-EE96351B1E72}" type="datetime1">
              <a:rPr lang="zh-CN" altLang="en-US" smtClean="0"/>
              <a:t>2014/9/5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717" y="2132856"/>
            <a:ext cx="4194771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94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317</Words>
  <Application>Microsoft Office PowerPoint</Application>
  <PresentationFormat>全屏显示(4:3)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用event class 从input的root文件中，由DmpDataBuffer::ReadObject读取数据的问题</vt:lpstr>
      <vt:lpstr>描述问题</vt:lpstr>
      <vt:lpstr>描述问题</vt:lpstr>
      <vt:lpstr>分析</vt:lpstr>
      <vt:lpstr>尝试</vt:lpstr>
      <vt:lpstr>分析</vt:lpstr>
      <vt:lpstr>证明</vt:lpstr>
      <vt:lpstr>分析</vt:lpstr>
      <vt:lpstr>DmpEvtMCBgo和DmpEvtMCPrimaryParticle的主要区别</vt:lpstr>
      <vt:lpstr>之前刘栋发现问题时 使用的event class</vt:lpstr>
      <vt:lpstr>结论</vt:lpstr>
      <vt:lpstr>解决方案</vt:lpstr>
      <vt:lpstr>实现与使用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用event class 从input的root文件中，由DmpDataBuffer::ReadObject读取数据的问题</dc:title>
  <dc:creator>Chi</dc:creator>
  <cp:lastModifiedBy>ChiWANG</cp:lastModifiedBy>
  <cp:revision>84</cp:revision>
  <dcterms:created xsi:type="dcterms:W3CDTF">2014-09-05T01:36:01Z</dcterms:created>
  <dcterms:modified xsi:type="dcterms:W3CDTF">2014-09-05T03:47:08Z</dcterms:modified>
</cp:coreProperties>
</file>