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60" r:id="rId7"/>
    <p:sldId id="259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545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765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097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577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88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473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5262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679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907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337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290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15ECB-F510-0B4B-9BA2-AF596D0C7420}" type="datetimeFigureOut">
              <a:rPr kumimoji="1" lang="zh-CN" altLang="en-US" smtClean="0"/>
              <a:t>14-9-15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6109-360E-3E40-9A53-4CF674E209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808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7033" y="2130425"/>
            <a:ext cx="8612821" cy="1470025"/>
          </a:xfrm>
        </p:spPr>
        <p:txBody>
          <a:bodyPr/>
          <a:lstStyle/>
          <a:p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 Results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 Raw Data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553685"/>
            <a:ext cx="6400800" cy="1752600"/>
          </a:xfrm>
        </p:spPr>
        <p:txBody>
          <a:bodyPr/>
          <a:lstStyle/>
          <a:p>
            <a:r>
              <a:rPr kumimoji="1" lang="en-US" altLang="zh-CN" dirty="0" smtClean="0"/>
              <a:t>Dong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Jianing</a:t>
            </a:r>
            <a:r>
              <a:rPr kumimoji="1" lang="en-US" altLang="zh-CN" dirty="0" smtClean="0"/>
              <a:t>, Liu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Dong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75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A2Data00_20140513-155749.frd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09522"/>
            <a:ext cx="8229600" cy="4525963"/>
          </a:xfrm>
        </p:spPr>
        <p:txBody>
          <a:bodyPr/>
          <a:lstStyle/>
          <a:p>
            <a:r>
              <a:rPr kumimoji="1" lang="en-US" altLang="zh-CN" dirty="0" smtClean="0"/>
              <a:t>Wang chi: </a:t>
            </a:r>
          </a:p>
          <a:p>
            <a:endParaRPr kumimoji="1" lang="en-US" altLang="zh-CN" dirty="0" smtClean="0"/>
          </a:p>
          <a:p>
            <a:pPr>
              <a:buFont typeface="Wingdings" charset="2"/>
              <a:buChar char="Ø"/>
            </a:pPr>
            <a:r>
              <a:rPr kumimoji="1" lang="en-US" altLang="zh-CN" dirty="0" smtClean="0"/>
              <a:t>Error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en-US" dirty="0" smtClean="0"/>
              <a:t>Last Event cannot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en-US" dirty="0" smtClean="0"/>
              <a:t>read normally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QQ20140915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3192"/>
            <a:ext cx="9144000" cy="720811"/>
          </a:xfrm>
          <a:prstGeom prst="rect">
            <a:avLst/>
          </a:prstGeom>
        </p:spPr>
      </p:pic>
      <p:pic>
        <p:nvPicPr>
          <p:cNvPr id="6" name="图片 5" descr="QQ20140915-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131"/>
            <a:ext cx="9144000" cy="143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76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A2Data00_20140513-155749.frd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16480"/>
            <a:ext cx="8229600" cy="4525963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kumimoji="1" lang="en-US" altLang="zh-CN" dirty="0" smtClean="0"/>
              <a:t>Solution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function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ios</a:t>
            </a:r>
            <a:r>
              <a:rPr kumimoji="1" lang="en-US" altLang="zh-CN" dirty="0" smtClean="0"/>
              <a:t>::clear()</a:t>
            </a:r>
            <a:endParaRPr kumimoji="1" lang="zh-CN" altLang="en-US" dirty="0"/>
          </a:p>
        </p:txBody>
      </p:sp>
      <p:pic>
        <p:nvPicPr>
          <p:cNvPr id="4" name="图片 3" descr="QQ20140914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25739"/>
            <a:ext cx="8229600" cy="428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70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A2Data00_20140513-164225.frd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525963"/>
          </a:xfrm>
        </p:spPr>
        <p:txBody>
          <a:bodyPr/>
          <a:lstStyle/>
          <a:p>
            <a:r>
              <a:rPr kumimoji="1" lang="en-US" altLang="zh-CN" dirty="0" smtClean="0"/>
              <a:t>Wang chi: 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pPr>
              <a:buFont typeface="Wingdings" charset="2"/>
              <a:buChar char="Ø"/>
            </a:pPr>
            <a:r>
              <a:rPr kumimoji="1" lang="en-US" altLang="zh-CN" dirty="0" smtClean="0"/>
              <a:t>Error: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 Mode</a:t>
            </a:r>
            <a:r>
              <a:rPr kumimoji="1" lang="en-US" altLang="en-US" dirty="0" smtClean="0"/>
              <a:t> cannot be  </a:t>
            </a:r>
            <a:r>
              <a:rPr kumimoji="1" lang="en-US" altLang="zh-CN" dirty="0" smtClean="0"/>
              <a:t>processed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correctly</a:t>
            </a:r>
            <a:endParaRPr kumimoji="1" lang="en-US" altLang="en-US" dirty="0" smtClean="0"/>
          </a:p>
          <a:p>
            <a:endParaRPr kumimoji="1" lang="zh-CN" altLang="en-US" dirty="0"/>
          </a:p>
        </p:txBody>
      </p:sp>
      <p:pic>
        <p:nvPicPr>
          <p:cNvPr id="5" name="图片 4" descr="QQ20140915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9932"/>
            <a:ext cx="9144000" cy="273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0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A2Data00_20140513-164225.frd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4958" y="2332037"/>
            <a:ext cx="9144000" cy="4525963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kumimoji="1" lang="en-US" altLang="zh-CN" dirty="0" smtClean="0"/>
              <a:t>Solution</a:t>
            </a:r>
            <a:r>
              <a:rPr kumimoji="1" lang="en-US" altLang="zh-CN" dirty="0" smtClean="0"/>
              <a:t>: Modify the way to process the data mode</a:t>
            </a:r>
            <a:endParaRPr kumimoji="1" lang="zh-CN" altLang="en-US" dirty="0" smtClean="0"/>
          </a:p>
          <a:p>
            <a:endParaRPr kumimoji="1" lang="zh-CN" altLang="en-US" dirty="0"/>
          </a:p>
        </p:txBody>
      </p:sp>
      <p:pic>
        <p:nvPicPr>
          <p:cNvPr id="4" name="图片 3" descr="QQ20140914-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1144"/>
            <a:ext cx="9144000" cy="247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9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A2Data00_20140513-155749.frd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kumimoji="1" lang="en-US" altLang="zh-CN" dirty="0" err="1" smtClean="0"/>
              <a:t>Zhiyong</a:t>
            </a:r>
            <a:r>
              <a:rPr kumimoji="1" lang="en-US" altLang="zh-CN" dirty="0" smtClean="0"/>
              <a:t>: </a:t>
            </a:r>
          </a:p>
          <a:p>
            <a:pPr>
              <a:buFont typeface="Wingdings" charset="2"/>
              <a:buChar char="Ø"/>
            </a:pPr>
            <a:r>
              <a:rPr kumimoji="1" lang="en-US" altLang="zh-CN" dirty="0" smtClean="0"/>
              <a:t>Error: Data header</a:t>
            </a:r>
            <a:r>
              <a:rPr kumimoji="1" lang="en-US" altLang="en-US" dirty="0" smtClean="0"/>
              <a:t> cannot be read </a:t>
            </a:r>
            <a:r>
              <a:rPr kumimoji="1" lang="en-US" altLang="en-US" dirty="0" smtClean="0"/>
              <a:t>normally</a:t>
            </a:r>
          </a:p>
          <a:p>
            <a:pPr marL="0" indent="0">
              <a:buNone/>
            </a:pPr>
            <a:r>
              <a:rPr kumimoji="1" lang="en-US" altLang="en-US" dirty="0" smtClean="0"/>
              <a:t>                </a:t>
            </a:r>
            <a:endParaRPr kumimoji="1" lang="en-US" altLang="en-US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6" name="图片 5" descr="QQ20140915-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9055"/>
            <a:ext cx="9144000" cy="351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A2Data00_20140513-174024.frd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 smtClean="0"/>
              <a:t>? Solution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1. </a:t>
            </a:r>
            <a:r>
              <a:rPr kumimoji="1" lang="zh-CN" altLang="en-US" dirty="0" smtClean="0"/>
              <a:t>使用分包的数据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2. </a:t>
            </a:r>
            <a:r>
              <a:rPr kumimoji="1" lang="zh-CN" altLang="en-US" dirty="0" smtClean="0"/>
              <a:t>修改代码使其能够正确读取</a:t>
            </a:r>
            <a:r>
              <a:rPr kumimoji="1" lang="en-US" altLang="zh-CN" dirty="0" smtClean="0"/>
              <a:t>BGO</a:t>
            </a:r>
            <a:r>
              <a:rPr kumimoji="1" lang="zh-CN" altLang="en-US" dirty="0" smtClean="0"/>
              <a:t>以外的数 据</a:t>
            </a:r>
            <a:endParaRPr kumimoji="1" lang="en-US" altLang="en-US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487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112</Words>
  <Application>Microsoft Macintosh PowerPoint</Application>
  <PresentationFormat>全屏显示(4:3)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Some Test Results of Raw Data</vt:lpstr>
      <vt:lpstr>A2Data00_20140513-155749.frd</vt:lpstr>
      <vt:lpstr>A2Data00_20140513-155749.frd</vt:lpstr>
      <vt:lpstr>A2Data00_20140513-164225.frd</vt:lpstr>
      <vt:lpstr>A2Data00_20140513-164225.frd</vt:lpstr>
      <vt:lpstr>A2Data00_20140513-155749.frd</vt:lpstr>
      <vt:lpstr>A2Data00_20140513-174024.frd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Test Results of Raw Data</dc:title>
  <dc:creator>Dong</dc:creator>
  <cp:lastModifiedBy>Dong</cp:lastModifiedBy>
  <cp:revision>16</cp:revision>
  <dcterms:created xsi:type="dcterms:W3CDTF">2014-09-14T13:20:35Z</dcterms:created>
  <dcterms:modified xsi:type="dcterms:W3CDTF">2014-09-15T02:23:15Z</dcterms:modified>
</cp:coreProperties>
</file>