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9" r:id="rId3"/>
    <p:sldId id="257" r:id="rId4"/>
    <p:sldId id="266" r:id="rId5"/>
    <p:sldId id="267" r:id="rId6"/>
    <p:sldId id="268" r:id="rId7"/>
    <p:sldId id="258" r:id="rId8"/>
    <p:sldId id="261" r:id="rId9"/>
    <p:sldId id="260" r:id="rId10"/>
    <p:sldId id="262" r:id="rId11"/>
    <p:sldId id="263" r:id="rId12"/>
    <p:sldId id="269" r:id="rId13"/>
    <p:sldId id="270" r:id="rId14"/>
    <p:sldId id="265" r:id="rId15"/>
    <p:sldId id="264" r:id="rId16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465" autoAdjust="0"/>
  </p:normalViewPr>
  <p:slideViewPr>
    <p:cSldViewPr snapToGrid="0" snapToObjects="1">
      <p:cViewPr varScale="1">
        <p:scale>
          <a:sx n="80" d="100"/>
          <a:sy n="80" d="100"/>
        </p:scale>
        <p:origin x="-1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5C4AEB-24CC-2C47-8F42-11A8CA11BE72}" type="datetimeFigureOut">
              <a:rPr kumimoji="1" lang="zh-CN" altLang="en-US" smtClean="0"/>
              <a:t>14-10-13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41658-F0E9-9B43-AE29-9EE10DCB33AC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845599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911FB3-23F2-E146-828E-A559FCACAEF8}" type="datetimeFigureOut">
              <a:rPr kumimoji="1" lang="zh-CN" altLang="en-US" smtClean="0"/>
              <a:t>14-10-13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288DF-07B3-4841-8524-3BB91DEA4C0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7566932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void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FormatData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(TH1 *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datahist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void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FormatAxis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TAxis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*axis); 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void FormatMC1(TH1 * mc1hist);</a:t>
            </a:r>
          </a:p>
          <a:p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void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NameAxes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(TH1 *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datahist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char *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xname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char * </a:t>
            </a:r>
            <a:r>
              <a:rPr lang="en-US" altLang="zh-CN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yname</a:t>
            </a:r>
            <a:r>
              <a:rPr lang="en-US" altLang="zh-CN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);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88DF-07B3-4841-8524-3BB91DEA4C09}" type="slidenum">
              <a:rPr kumimoji="1" lang="zh-CN" altLang="en-US" smtClean="0"/>
              <a:t>3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61165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FormatAxis</a:t>
            </a:r>
            <a:r>
              <a:rPr kumimoji="1" lang="en-US" altLang="zh-CN" dirty="0" smtClean="0"/>
              <a:t>(Taxis*)</a:t>
            </a:r>
            <a:r>
              <a:rPr kumimoji="1" lang="zh-CN" altLang="en-US" dirty="0" smtClean="0"/>
              <a:t>会设置坐标轴上的</a:t>
            </a:r>
            <a:r>
              <a:rPr kumimoji="1" lang="en-US" altLang="zh-CN" dirty="0" err="1" smtClean="0"/>
              <a:t>lable</a:t>
            </a:r>
            <a:r>
              <a:rPr kumimoji="1" lang="en-US" altLang="zh-CN" dirty="0" smtClean="0"/>
              <a:t>,</a:t>
            </a:r>
            <a:r>
              <a:rPr kumimoji="1" lang="zh-CN" altLang="en-US" dirty="0" smtClean="0"/>
              <a:t>放大字体，标题置中，标题偏置等。标签放大和标题偏置会把标题挤出图形，使之无法在图形上显示出来。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288DF-07B3-4841-8524-3BB91DEA4C09}" type="slidenum">
              <a:rPr kumimoji="1" lang="zh-CN" altLang="en-US" smtClean="0"/>
              <a:t>9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80370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2767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507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10908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278864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54115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28961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47780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3467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459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952371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9626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D5D63-700E-4C4B-9596-992D61242F20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08011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6.emf"/><Relationship Id="rId5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zh-CN" dirty="0" err="1" smtClean="0"/>
              <a:t>BesIII</a:t>
            </a:r>
            <a:r>
              <a:rPr kumimoji="1" lang="en-US" altLang="zh-CN" dirty="0" smtClean="0"/>
              <a:t> </a:t>
            </a:r>
            <a:r>
              <a:rPr kumimoji="1" lang="zh-CN" altLang="en-US" dirty="0" smtClean="0"/>
              <a:t>图形优化</a:t>
            </a:r>
            <a:endParaRPr kumimoji="1"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zh-CN" altLang="en-US" dirty="0" smtClean="0"/>
              <a:t>刘栋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1088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添加图例</a:t>
            </a:r>
            <a:endParaRPr kumimoji="1" lang="zh-CN" altLang="en-US" dirty="0"/>
          </a:p>
        </p:txBody>
      </p:sp>
      <p:pic>
        <p:nvPicPr>
          <p:cNvPr id="5" name="图片 4" descr="legend.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75"/>
          <a:stretch/>
        </p:blipFill>
        <p:spPr>
          <a:xfrm rot="5400000">
            <a:off x="2825502" y="-591775"/>
            <a:ext cx="3492995" cy="9144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805468" y="5201657"/>
            <a:ext cx="2264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Root</a:t>
            </a:r>
            <a:r>
              <a:rPr kumimoji="1" lang="zh-CN" altLang="en-US" dirty="0" smtClean="0"/>
              <a:t>默认作图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783009" y="5199090"/>
            <a:ext cx="2708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通过</a:t>
            </a:r>
            <a:r>
              <a:rPr kumimoji="1" lang="en-US" altLang="zh-CN" dirty="0" err="1" smtClean="0"/>
              <a:t>bes</a:t>
            </a:r>
            <a:r>
              <a:rPr kumimoji="1" lang="zh-CN" altLang="en-US" dirty="0" smtClean="0"/>
              <a:t>作图包添加图例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10</a:t>
            </a:fld>
            <a:endParaRPr kumimoji="1" lang="zh-CN" alt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535497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添加标识</a:t>
            </a:r>
            <a:endParaRPr kumimoji="1" lang="zh-CN" altLang="en-US" dirty="0"/>
          </a:p>
        </p:txBody>
      </p:sp>
      <p:pic>
        <p:nvPicPr>
          <p:cNvPr id="4" name="图片 3" descr="Write.ps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812"/>
          <a:stretch/>
        </p:blipFill>
        <p:spPr>
          <a:xfrm rot="5400000">
            <a:off x="2791072" y="-358453"/>
            <a:ext cx="3561853" cy="9144002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667762" y="5567827"/>
            <a:ext cx="2264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Root</a:t>
            </a:r>
            <a:r>
              <a:rPr kumimoji="1" lang="zh-CN" altLang="en-US" dirty="0" smtClean="0"/>
              <a:t>默认作图</a:t>
            </a:r>
            <a:endParaRPr kumimoji="1"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5492296" y="5567827"/>
            <a:ext cx="3194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调用了</a:t>
            </a:r>
            <a:r>
              <a:rPr kumimoji="1" lang="en-US" altLang="zh-CN" dirty="0" smtClean="0"/>
              <a:t>FormatMC1() </a:t>
            </a:r>
            <a:r>
              <a:rPr kumimoji="1" lang="zh-CN" altLang="en-US" dirty="0" smtClean="0"/>
              <a:t>和</a:t>
            </a:r>
            <a:r>
              <a:rPr kumimoji="1" lang="en-US" altLang="zh-CN" dirty="0" smtClean="0"/>
              <a:t>WriteBes3(), </a:t>
            </a:r>
            <a:r>
              <a:rPr kumimoji="1" lang="en-US" altLang="zh-CN" dirty="0" err="1" smtClean="0"/>
              <a:t>WritePriliminay</a:t>
            </a:r>
            <a:r>
              <a:rPr kumimoji="1" lang="en-US" altLang="zh-CN" dirty="0" smtClean="0"/>
              <a:t>()</a:t>
            </a:r>
            <a:endParaRPr kumimoji="1" lang="zh-CN" altLang="en-US" dirty="0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11</a:t>
            </a:fld>
            <a:endParaRPr kumimoji="1" lang="zh-CN" alt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13786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54316"/>
            <a:ext cx="8229600" cy="4525963"/>
          </a:xfrm>
        </p:spPr>
        <p:txBody>
          <a:bodyPr/>
          <a:lstStyle/>
          <a:p>
            <a:r>
              <a:rPr kumimoji="1" lang="zh-CN" altLang="en-US" dirty="0" smtClean="0"/>
              <a:t>设置作图风格</a:t>
            </a:r>
            <a:endParaRPr kumimoji="1" lang="zh-CN" altLang="en-US" dirty="0"/>
          </a:p>
        </p:txBody>
      </p:sp>
      <p:pic>
        <p:nvPicPr>
          <p:cNvPr id="4" name="图片 3" descr="StyleDefault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75" y="1634770"/>
            <a:ext cx="3473136" cy="235217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812150" y="3802281"/>
            <a:ext cx="125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Root</a:t>
            </a:r>
            <a:r>
              <a:rPr kumimoji="1" lang="zh-CN" altLang="en-US" dirty="0" smtClean="0"/>
              <a:t>默认</a:t>
            </a:r>
            <a:endParaRPr kumimoji="1" lang="zh-CN" altLang="en-US" dirty="0"/>
          </a:p>
        </p:txBody>
      </p:sp>
      <p:pic>
        <p:nvPicPr>
          <p:cNvPr id="7" name="图片 6" descr="StyleNormal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870" y="1650259"/>
            <a:ext cx="3473136" cy="235217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6161923" y="3802281"/>
            <a:ext cx="1254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err="1" smtClean="0"/>
              <a:t>SetStyle</a:t>
            </a:r>
            <a:r>
              <a:rPr kumimoji="1" lang="en-US" altLang="zh-CN" dirty="0" smtClean="0"/>
              <a:t>()</a:t>
            </a:r>
            <a:endParaRPr kumimoji="1" lang="zh-CN" altLang="en-US" dirty="0"/>
          </a:p>
        </p:txBody>
      </p:sp>
      <p:pic>
        <p:nvPicPr>
          <p:cNvPr id="9" name="图片 8" descr="StylePrelim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75" y="4096203"/>
            <a:ext cx="3473136" cy="2352176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1579824" y="6263713"/>
            <a:ext cx="1719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err="1" smtClean="0"/>
              <a:t>SetPrelimStyle</a:t>
            </a:r>
            <a:r>
              <a:rPr kumimoji="1" lang="en-US" altLang="zh-CN" dirty="0" smtClean="0"/>
              <a:t>()</a:t>
            </a:r>
            <a:endParaRPr kumimoji="1" lang="zh-CN" altLang="en-US" dirty="0"/>
          </a:p>
        </p:txBody>
      </p:sp>
      <p:pic>
        <p:nvPicPr>
          <p:cNvPr id="11" name="图片 10" descr="StyleMeeting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6870" y="4096203"/>
            <a:ext cx="3473136" cy="2352177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5787715" y="6263713"/>
            <a:ext cx="1910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err="1" smtClean="0"/>
              <a:t>SetMeetingStyle</a:t>
            </a:r>
            <a:r>
              <a:rPr kumimoji="1" lang="en-US" altLang="zh-CN" dirty="0" smtClean="0"/>
              <a:t>()</a:t>
            </a:r>
            <a:endParaRPr kumimoji="1"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12</a:t>
            </a:fld>
            <a:endParaRPr kumimoji="1" lang="zh-CN" altLang="en-US"/>
          </a:p>
        </p:txBody>
      </p:sp>
      <p:sp>
        <p:nvSpPr>
          <p:cNvPr id="13" name="日期占位符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53505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作图、储存</a:t>
            </a:r>
            <a:endParaRPr kumimoji="1" lang="zh-CN" altLang="en-US" dirty="0"/>
          </a:p>
        </p:txBody>
      </p:sp>
      <p:pic>
        <p:nvPicPr>
          <p:cNvPr id="4" name="图片 3" descr="scate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614" y="2182542"/>
            <a:ext cx="5440131" cy="3904997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4163911" y="6117653"/>
            <a:ext cx="1380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err="1" smtClean="0"/>
              <a:t>PlotScatter</a:t>
            </a:r>
            <a:r>
              <a:rPr kumimoji="1" lang="en-US" altLang="zh-CN" dirty="0" smtClean="0"/>
              <a:t>()</a:t>
            </a:r>
            <a:endParaRPr kumimoji="1" lang="zh-CN" altLang="en-US" dirty="0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13</a:t>
            </a:fld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852083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总结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Bes3</a:t>
            </a:r>
            <a:r>
              <a:rPr kumimoji="1" lang="zh-CN" altLang="en-US" dirty="0" smtClean="0"/>
              <a:t>的图形优化包可以让图形便于阅览</a:t>
            </a:r>
            <a:endParaRPr kumimoji="1" lang="en-US" altLang="zh-CN" dirty="0" smtClean="0"/>
          </a:p>
          <a:p>
            <a:r>
              <a:rPr kumimoji="1" lang="zh-CN" altLang="en-US" dirty="0" smtClean="0"/>
              <a:t>让图形具有特点</a:t>
            </a:r>
            <a:endParaRPr kumimoji="1" lang="en-US" altLang="zh-CN" dirty="0" smtClean="0"/>
          </a:p>
          <a:p>
            <a:r>
              <a:rPr kumimoji="1" lang="zh-CN" altLang="en-US" dirty="0" smtClean="0"/>
              <a:t>需要改造，按需设计</a:t>
            </a:r>
            <a:endParaRPr kumimoji="1"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243720" y="4263507"/>
            <a:ext cx="24871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3600" dirty="0" smtClean="0"/>
              <a:t>Thank you!</a:t>
            </a:r>
            <a:endParaRPr kumimoji="1" lang="zh-CN" altLang="en-US" sz="3600" dirty="0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14</a:t>
            </a:fld>
            <a:endParaRPr kumimoji="1" lang="zh-CN" altLang="en-US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103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/>
              <a:t>backup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15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896398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简介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CN" dirty="0" smtClean="0"/>
              <a:t>Root</a:t>
            </a:r>
            <a:r>
              <a:rPr kumimoji="1" lang="zh-CN" altLang="en-US" dirty="0" smtClean="0"/>
              <a:t>画图时自动生成的图形可能存在不符合我们阅览习惯的一些问题。如字体很小，图形里的线很细，不便于放</a:t>
            </a:r>
            <a:r>
              <a:rPr kumimoji="1" lang="zh-CN" altLang="en-US" dirty="0"/>
              <a:t>在</a:t>
            </a:r>
            <a:r>
              <a:rPr kumimoji="1" lang="en-US" altLang="zh-CN" dirty="0" err="1"/>
              <a:t>ppt</a:t>
            </a:r>
            <a:r>
              <a:rPr kumimoji="1" lang="zh-CN" altLang="en-US" dirty="0"/>
              <a:t>上或</a:t>
            </a:r>
            <a:r>
              <a:rPr kumimoji="1" lang="zh-CN" altLang="en-US" dirty="0" smtClean="0"/>
              <a:t>文章里。</a:t>
            </a:r>
            <a:endParaRPr kumimoji="1" lang="en-US" altLang="zh-CN" dirty="0" smtClean="0"/>
          </a:p>
          <a:p>
            <a:r>
              <a:rPr kumimoji="1" lang="en-US" altLang="zh-CN" dirty="0" smtClean="0"/>
              <a:t>Bes</a:t>
            </a:r>
            <a:r>
              <a:rPr kumimoji="1" lang="zh-CN" altLang="en-US" dirty="0" smtClean="0"/>
              <a:t>软件有一套图形调整的工具，重新设置图形的格式，使之便于阅览</a:t>
            </a:r>
            <a:endParaRPr kumimoji="1"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2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43537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功能模块构成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bes3plotstyle.h</a:t>
            </a:r>
            <a:r>
              <a:rPr lang="zh-CN" altLang="en-US" dirty="0" smtClean="0"/>
              <a:t>，</a:t>
            </a:r>
            <a:r>
              <a:rPr lang="en-US" altLang="zh-CN" dirty="0"/>
              <a:t>bes3plotstyle.C</a:t>
            </a:r>
            <a:endParaRPr lang="en-US" altLang="zh-CN" dirty="0" smtClean="0"/>
          </a:p>
          <a:p>
            <a:r>
              <a:rPr lang="en-US" altLang="zh-CN" dirty="0" smtClean="0"/>
              <a:t>Bes3plotstyle.h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</a:t>
            </a:r>
            <a:r>
              <a:rPr lang="zh-CN" altLang="en-US" dirty="0" smtClean="0"/>
              <a:t>声明了优化图形的函数，这些函数可以让图形在报告、文档中方便阅览。</a:t>
            </a:r>
            <a:endParaRPr lang="en-US" altLang="zh-CN" dirty="0" smtClean="0"/>
          </a:p>
          <a:p>
            <a:r>
              <a:rPr lang="en-US" altLang="zh-CN" dirty="0" smtClean="0"/>
              <a:t>bes3plotstyle.C</a:t>
            </a:r>
          </a:p>
          <a:p>
            <a:pPr marL="0" indent="0">
              <a:buNone/>
            </a:pPr>
            <a:r>
              <a:rPr kumimoji="1" lang="en-US" altLang="zh-CN" dirty="0"/>
              <a:t> </a:t>
            </a:r>
            <a:r>
              <a:rPr kumimoji="1" lang="en-US" altLang="zh-CN" dirty="0" smtClean="0"/>
              <a:t>   </a:t>
            </a:r>
            <a:r>
              <a:rPr kumimoji="1" lang="zh-CN" altLang="en-US" dirty="0" smtClean="0"/>
              <a:t>头文件中函数的定义。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3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31107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功能函数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CN" altLang="en-US" dirty="0" smtClean="0"/>
              <a:t>格式化图形</a:t>
            </a:r>
            <a:endParaRPr lang="en-US" altLang="zh-CN" dirty="0" smtClean="0"/>
          </a:p>
          <a:p>
            <a:r>
              <a:rPr lang="en-US" altLang="zh-CN" dirty="0" smtClean="0"/>
              <a:t>void </a:t>
            </a:r>
            <a:r>
              <a:rPr lang="en-US" altLang="zh-CN" dirty="0" err="1"/>
              <a:t>FormatData</a:t>
            </a:r>
            <a:r>
              <a:rPr lang="en-US" altLang="zh-CN" dirty="0"/>
              <a:t>(TH1 * </a:t>
            </a:r>
            <a:r>
              <a:rPr lang="en-US" altLang="zh-CN" dirty="0" err="1"/>
              <a:t>datahist</a:t>
            </a:r>
            <a:r>
              <a:rPr lang="en-US" altLang="zh-CN" dirty="0"/>
              <a:t>)</a:t>
            </a:r>
            <a:r>
              <a:rPr lang="en-US" altLang="zh-CN" dirty="0" smtClean="0"/>
              <a:t>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FormatData</a:t>
            </a:r>
            <a:r>
              <a:rPr lang="en-US" altLang="zh-CN" dirty="0"/>
              <a:t>(</a:t>
            </a:r>
            <a:r>
              <a:rPr lang="en-US" altLang="zh-CN" dirty="0" err="1"/>
              <a:t>TGraph</a:t>
            </a:r>
            <a:r>
              <a:rPr lang="en-US" altLang="zh-CN" dirty="0"/>
              <a:t> * </a:t>
            </a:r>
            <a:r>
              <a:rPr lang="en-US" altLang="zh-CN" dirty="0" err="1"/>
              <a:t>datagraph</a:t>
            </a:r>
            <a:r>
              <a:rPr lang="en-US" altLang="zh-CN" dirty="0"/>
              <a:t>)</a:t>
            </a:r>
            <a:r>
              <a:rPr lang="en-US" altLang="zh-CN" dirty="0" smtClean="0"/>
              <a:t>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FormatAxis</a:t>
            </a:r>
            <a:r>
              <a:rPr lang="en-US" altLang="zh-CN" dirty="0"/>
              <a:t>(</a:t>
            </a:r>
            <a:r>
              <a:rPr lang="en-US" altLang="zh-CN" dirty="0" err="1"/>
              <a:t>TAxis</a:t>
            </a:r>
            <a:r>
              <a:rPr lang="en-US" altLang="zh-CN" dirty="0"/>
              <a:t> *axis); </a:t>
            </a:r>
            <a:endParaRPr lang="en-US" altLang="zh-CN" dirty="0" smtClean="0"/>
          </a:p>
          <a:p>
            <a:r>
              <a:rPr lang="en-US" altLang="zh-CN" dirty="0"/>
              <a:t>void FormatMC1(TH1 * mc1hist); </a:t>
            </a:r>
            <a:endParaRPr lang="en-US" altLang="zh-CN" dirty="0" smtClean="0"/>
          </a:p>
          <a:p>
            <a:r>
              <a:rPr lang="en-US" altLang="zh-CN" dirty="0"/>
              <a:t>void FormatMC1(</a:t>
            </a:r>
            <a:r>
              <a:rPr lang="en-US" altLang="zh-CN" dirty="0" err="1"/>
              <a:t>TGraph</a:t>
            </a:r>
            <a:r>
              <a:rPr lang="en-US" altLang="zh-CN" dirty="0"/>
              <a:t> * mc1hist)</a:t>
            </a:r>
            <a:r>
              <a:rPr lang="en-US" altLang="zh-CN" dirty="0" smtClean="0"/>
              <a:t>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NameAxes</a:t>
            </a:r>
            <a:r>
              <a:rPr lang="en-US" altLang="zh-CN" dirty="0"/>
              <a:t>(TH1 * </a:t>
            </a:r>
            <a:r>
              <a:rPr lang="en-US" altLang="zh-CN" dirty="0" err="1"/>
              <a:t>datahist</a:t>
            </a:r>
            <a:r>
              <a:rPr lang="en-US" altLang="zh-CN" dirty="0"/>
              <a:t>, char * </a:t>
            </a:r>
            <a:r>
              <a:rPr lang="en-US" altLang="zh-CN" dirty="0" err="1"/>
              <a:t>xname</a:t>
            </a:r>
            <a:r>
              <a:rPr lang="en-US" altLang="zh-CN" dirty="0"/>
              <a:t>, char * </a:t>
            </a:r>
            <a:r>
              <a:rPr lang="en-US" altLang="zh-CN" dirty="0" err="1"/>
              <a:t>yname</a:t>
            </a:r>
            <a:r>
              <a:rPr lang="en-US" altLang="zh-CN" dirty="0"/>
              <a:t>); </a:t>
            </a:r>
            <a:endParaRPr lang="en-US" altLang="zh-CN" dirty="0" smtClean="0"/>
          </a:p>
          <a:p>
            <a:r>
              <a:rPr lang="zh-CN" altLang="en-US" dirty="0" smtClean="0"/>
              <a:t>添加标识</a:t>
            </a:r>
            <a:endParaRPr lang="en-US" altLang="zh-CN" dirty="0" smtClean="0"/>
          </a:p>
          <a:p>
            <a:r>
              <a:rPr lang="en-US" altLang="zh-CN" dirty="0"/>
              <a:t>void WriteBes3(); 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WritePreliminary</a:t>
            </a:r>
            <a:r>
              <a:rPr lang="en-US" altLang="zh-CN" dirty="0"/>
              <a:t>(); </a:t>
            </a:r>
            <a:endParaRPr lang="en-US" altLang="zh-CN" dirty="0" smtClean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4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733310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功能函数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zh-CN" altLang="en-US" dirty="0" smtClean="0"/>
              <a:t>添加图例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MakeLegend</a:t>
            </a:r>
            <a:r>
              <a:rPr lang="en-US" altLang="zh-CN" dirty="0"/>
              <a:t>(TH1 * </a:t>
            </a:r>
            <a:r>
              <a:rPr lang="en-US" altLang="zh-CN" dirty="0" err="1"/>
              <a:t>datahist</a:t>
            </a:r>
            <a:r>
              <a:rPr lang="en-US" altLang="zh-CN" dirty="0"/>
              <a:t>,  </a:t>
            </a:r>
            <a:r>
              <a:rPr lang="en-US" altLang="zh-CN" dirty="0" smtClean="0"/>
              <a:t>char </a:t>
            </a:r>
            <a:r>
              <a:rPr lang="en-US" altLang="zh-CN" dirty="0"/>
              <a:t>* </a:t>
            </a:r>
            <a:r>
              <a:rPr lang="en-US" altLang="zh-CN" dirty="0" err="1"/>
              <a:t>dataname</a:t>
            </a:r>
            <a:r>
              <a:rPr lang="en-US" altLang="zh-CN" dirty="0" smtClean="0"/>
              <a:t>, TH1 </a:t>
            </a:r>
            <a:r>
              <a:rPr lang="en-US" altLang="zh-CN" dirty="0"/>
              <a:t>* mc1hist =0, </a:t>
            </a:r>
            <a:r>
              <a:rPr lang="en-US" altLang="zh-CN" dirty="0" smtClean="0"/>
              <a:t>char </a:t>
            </a:r>
            <a:r>
              <a:rPr lang="en-US" altLang="zh-CN" dirty="0"/>
              <a:t>* mc1name=0, </a:t>
            </a:r>
            <a:r>
              <a:rPr lang="en-US" altLang="zh-CN" dirty="0" smtClean="0"/>
              <a:t>TH1 </a:t>
            </a:r>
            <a:r>
              <a:rPr lang="en-US" altLang="zh-CN" dirty="0"/>
              <a:t>* mc2hist =0, </a:t>
            </a:r>
            <a:r>
              <a:rPr lang="en-US" altLang="zh-CN" dirty="0" smtClean="0"/>
              <a:t>char </a:t>
            </a:r>
            <a:r>
              <a:rPr lang="en-US" altLang="zh-CN" dirty="0"/>
              <a:t>* mc2name=0,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xlow</a:t>
            </a:r>
            <a:r>
              <a:rPr lang="en-US" altLang="zh-CN" dirty="0"/>
              <a:t> = </a:t>
            </a:r>
            <a:r>
              <a:rPr lang="en-US" altLang="zh-CN" dirty="0" smtClean="0"/>
              <a:t>0.55, double </a:t>
            </a:r>
            <a:r>
              <a:rPr lang="en-US" altLang="zh-CN" dirty="0" err="1"/>
              <a:t>ylow</a:t>
            </a:r>
            <a:r>
              <a:rPr lang="en-US" altLang="zh-CN" dirty="0"/>
              <a:t> = </a:t>
            </a:r>
            <a:r>
              <a:rPr lang="en-US" altLang="zh-CN" dirty="0" smtClean="0"/>
              <a:t>0.5, double </a:t>
            </a:r>
            <a:r>
              <a:rPr lang="en-US" altLang="zh-CN" dirty="0" err="1"/>
              <a:t>xhi</a:t>
            </a:r>
            <a:r>
              <a:rPr lang="en-US" altLang="zh-CN" dirty="0"/>
              <a:t> = 0.94,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yhi</a:t>
            </a:r>
            <a:r>
              <a:rPr lang="en-US" altLang="zh-CN" dirty="0"/>
              <a:t> = 0.7); 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MakeLegend</a:t>
            </a:r>
            <a:r>
              <a:rPr lang="en-US" altLang="zh-CN" dirty="0"/>
              <a:t>(</a:t>
            </a:r>
            <a:r>
              <a:rPr lang="en-US" altLang="zh-CN" dirty="0" err="1"/>
              <a:t>TGraph</a:t>
            </a:r>
            <a:r>
              <a:rPr lang="en-US" altLang="zh-CN" dirty="0"/>
              <a:t> * </a:t>
            </a:r>
            <a:r>
              <a:rPr lang="en-US" altLang="zh-CN" dirty="0" err="1"/>
              <a:t>datahist</a:t>
            </a:r>
            <a:r>
              <a:rPr lang="en-US" altLang="zh-CN" dirty="0"/>
              <a:t>, </a:t>
            </a:r>
            <a:r>
              <a:rPr lang="en-US" altLang="zh-CN" dirty="0" smtClean="0"/>
              <a:t>char </a:t>
            </a:r>
            <a:r>
              <a:rPr lang="en-US" altLang="zh-CN" dirty="0"/>
              <a:t>* </a:t>
            </a:r>
            <a:r>
              <a:rPr lang="en-US" altLang="zh-CN" dirty="0" err="1"/>
              <a:t>dataname</a:t>
            </a:r>
            <a:r>
              <a:rPr lang="en-US" altLang="zh-CN" dirty="0"/>
              <a:t>, </a:t>
            </a:r>
            <a:r>
              <a:rPr lang="en-US" altLang="zh-CN" dirty="0" err="1" smtClean="0"/>
              <a:t>TGraph</a:t>
            </a:r>
            <a:r>
              <a:rPr lang="en-US" altLang="zh-CN" dirty="0" smtClean="0"/>
              <a:t> </a:t>
            </a:r>
            <a:r>
              <a:rPr lang="en-US" altLang="zh-CN" dirty="0"/>
              <a:t>* mc1hist =0, </a:t>
            </a:r>
            <a:r>
              <a:rPr lang="en-US" altLang="zh-CN" dirty="0" smtClean="0"/>
              <a:t>char </a:t>
            </a:r>
            <a:r>
              <a:rPr lang="en-US" altLang="zh-CN" dirty="0"/>
              <a:t>* mc1name=0, </a:t>
            </a:r>
            <a:r>
              <a:rPr lang="en-US" altLang="zh-CN" dirty="0" err="1" smtClean="0"/>
              <a:t>TGraph</a:t>
            </a:r>
            <a:r>
              <a:rPr lang="en-US" altLang="zh-CN" dirty="0" smtClean="0"/>
              <a:t> </a:t>
            </a:r>
            <a:r>
              <a:rPr lang="en-US" altLang="zh-CN" dirty="0"/>
              <a:t>* mc2hist =0, </a:t>
            </a:r>
            <a:r>
              <a:rPr lang="en-US" altLang="zh-CN" dirty="0" smtClean="0"/>
              <a:t>char </a:t>
            </a:r>
            <a:r>
              <a:rPr lang="en-US" altLang="zh-CN" dirty="0"/>
              <a:t>* mc2name=0, </a:t>
            </a:r>
            <a:r>
              <a:rPr lang="en-US" altLang="zh-CN" dirty="0" err="1" smtClean="0"/>
              <a:t>TGraph</a:t>
            </a:r>
            <a:r>
              <a:rPr lang="en-US" altLang="zh-CN" dirty="0" smtClean="0"/>
              <a:t> </a:t>
            </a:r>
            <a:r>
              <a:rPr lang="en-US" altLang="zh-CN" dirty="0"/>
              <a:t>* mc3hist =0, </a:t>
            </a:r>
            <a:r>
              <a:rPr lang="en-US" altLang="zh-CN" dirty="0" smtClean="0"/>
              <a:t>char </a:t>
            </a:r>
            <a:r>
              <a:rPr lang="en-US" altLang="zh-CN" dirty="0"/>
              <a:t>* mc3name=0,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xlow</a:t>
            </a:r>
            <a:r>
              <a:rPr lang="en-US" altLang="zh-CN" dirty="0"/>
              <a:t> = 0.55,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ylow</a:t>
            </a:r>
            <a:r>
              <a:rPr lang="en-US" altLang="zh-CN" dirty="0"/>
              <a:t> = 0.5,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xhi</a:t>
            </a:r>
            <a:r>
              <a:rPr lang="en-US" altLang="zh-CN" dirty="0"/>
              <a:t> = 0.94,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yhi</a:t>
            </a:r>
            <a:r>
              <a:rPr lang="en-US" altLang="zh-CN" dirty="0"/>
              <a:t> = 0.7)</a:t>
            </a:r>
            <a:r>
              <a:rPr lang="en-US" altLang="zh-CN" dirty="0" smtClean="0"/>
              <a:t>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MakeLegend</a:t>
            </a:r>
            <a:r>
              <a:rPr lang="en-US" altLang="zh-CN" dirty="0"/>
              <a:t>(TH1 * </a:t>
            </a:r>
            <a:r>
              <a:rPr lang="en-US" altLang="zh-CN" dirty="0" err="1"/>
              <a:t>datahist</a:t>
            </a:r>
            <a:r>
              <a:rPr lang="en-US" altLang="zh-CN" dirty="0"/>
              <a:t>, </a:t>
            </a:r>
            <a:r>
              <a:rPr lang="en-US" altLang="zh-CN" dirty="0" smtClean="0"/>
              <a:t>char </a:t>
            </a:r>
            <a:r>
              <a:rPr lang="en-US" altLang="zh-CN" dirty="0"/>
              <a:t>* </a:t>
            </a:r>
            <a:r>
              <a:rPr lang="en-US" altLang="zh-CN" dirty="0" err="1"/>
              <a:t>dataname</a:t>
            </a:r>
            <a:r>
              <a:rPr lang="en-US" altLang="zh-CN" dirty="0"/>
              <a:t>, </a:t>
            </a:r>
            <a:r>
              <a:rPr lang="en-US" altLang="zh-CN" dirty="0" smtClean="0"/>
              <a:t>char </a:t>
            </a:r>
            <a:r>
              <a:rPr lang="en-US" altLang="zh-CN" dirty="0"/>
              <a:t>** </a:t>
            </a:r>
            <a:r>
              <a:rPr lang="en-US" altLang="zh-CN" dirty="0" err="1"/>
              <a:t>functionnames</a:t>
            </a:r>
            <a:r>
              <a:rPr lang="en-US" altLang="zh-CN" dirty="0"/>
              <a:t>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xlow</a:t>
            </a:r>
            <a:r>
              <a:rPr lang="en-US" altLang="zh-CN" dirty="0"/>
              <a:t> = 0.55,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ylow</a:t>
            </a:r>
            <a:r>
              <a:rPr lang="en-US" altLang="zh-CN" dirty="0"/>
              <a:t> = 0.5,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xhi</a:t>
            </a:r>
            <a:r>
              <a:rPr lang="en-US" altLang="zh-CN" dirty="0"/>
              <a:t> = 0.94,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yhi</a:t>
            </a:r>
            <a:r>
              <a:rPr lang="en-US" altLang="zh-CN" dirty="0"/>
              <a:t> = 0.7); 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5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477915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功能函数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0517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dirty="0" smtClean="0"/>
              <a:t>设置风格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SetStyle</a:t>
            </a:r>
            <a:r>
              <a:rPr lang="en-US" altLang="zh-CN" dirty="0"/>
              <a:t>()</a:t>
            </a:r>
            <a:r>
              <a:rPr lang="en-US" altLang="zh-CN" dirty="0" smtClean="0"/>
              <a:t>; //</a:t>
            </a:r>
            <a:r>
              <a:rPr lang="zh-CN" altLang="en-US" dirty="0" smtClean="0"/>
              <a:t>一般的风格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SetPrelimStyle</a:t>
            </a:r>
            <a:r>
              <a:rPr lang="en-US" altLang="zh-CN" dirty="0"/>
              <a:t>()</a:t>
            </a:r>
            <a:r>
              <a:rPr lang="en-US" altLang="zh-CN" dirty="0" smtClean="0"/>
              <a:t>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SetMeetingStyle</a:t>
            </a:r>
            <a:r>
              <a:rPr lang="en-US" altLang="zh-CN" dirty="0"/>
              <a:t>()</a:t>
            </a:r>
            <a:r>
              <a:rPr lang="en-US" altLang="zh-CN" dirty="0" smtClean="0"/>
              <a:t>;</a:t>
            </a:r>
          </a:p>
          <a:p>
            <a:r>
              <a:rPr lang="zh-CN" altLang="en-US" dirty="0" smtClean="0"/>
              <a:t>作图、存图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PlotDataMC</a:t>
            </a:r>
            <a:r>
              <a:rPr lang="en-US" altLang="zh-CN" dirty="0"/>
              <a:t>(char </a:t>
            </a:r>
            <a:r>
              <a:rPr lang="en-US" altLang="zh-CN" dirty="0" smtClean="0"/>
              <a:t>*filename</a:t>
            </a:r>
            <a:r>
              <a:rPr lang="en-US" altLang="zh-CN" dirty="0"/>
              <a:t>, </a:t>
            </a:r>
            <a:r>
              <a:rPr lang="en-US" altLang="zh-CN" dirty="0" smtClean="0"/>
              <a:t>TH1 *</a:t>
            </a:r>
            <a:r>
              <a:rPr lang="en-US" altLang="zh-CN" dirty="0" err="1" smtClean="0"/>
              <a:t>datahist</a:t>
            </a:r>
            <a:r>
              <a:rPr lang="en-US" altLang="zh-CN" dirty="0"/>
              <a:t>, </a:t>
            </a:r>
            <a:r>
              <a:rPr lang="en-US" altLang="zh-CN" dirty="0" smtClean="0"/>
              <a:t>char </a:t>
            </a:r>
            <a:r>
              <a:rPr lang="en-US" altLang="zh-CN" dirty="0"/>
              <a:t>* </a:t>
            </a:r>
            <a:r>
              <a:rPr lang="en-US" altLang="zh-CN" dirty="0" err="1"/>
              <a:t>dataname</a:t>
            </a:r>
            <a:r>
              <a:rPr lang="en-US" altLang="zh-CN" dirty="0"/>
              <a:t>, </a:t>
            </a:r>
            <a:r>
              <a:rPr lang="en-US" altLang="zh-CN" dirty="0" smtClean="0"/>
              <a:t>TH1 *mc1hist </a:t>
            </a:r>
            <a:r>
              <a:rPr lang="en-US" altLang="zh-CN" dirty="0"/>
              <a:t>=0, </a:t>
            </a:r>
            <a:r>
              <a:rPr lang="en-US" altLang="zh-CN" dirty="0" smtClean="0"/>
              <a:t>char </a:t>
            </a:r>
            <a:r>
              <a:rPr lang="en-US" altLang="zh-CN" dirty="0"/>
              <a:t>* mc1name=0, </a:t>
            </a:r>
            <a:r>
              <a:rPr lang="en-US" altLang="zh-CN" dirty="0" smtClean="0"/>
              <a:t>TH1 </a:t>
            </a:r>
            <a:r>
              <a:rPr lang="en-US" altLang="zh-CN" dirty="0"/>
              <a:t>* mc2hist =0, </a:t>
            </a:r>
            <a:r>
              <a:rPr lang="en-US" altLang="zh-CN" dirty="0" smtClean="0"/>
              <a:t>char </a:t>
            </a:r>
            <a:r>
              <a:rPr lang="en-US" altLang="zh-CN" dirty="0"/>
              <a:t>* mc2name=0, </a:t>
            </a:r>
            <a:r>
              <a:rPr lang="en-US" altLang="zh-CN" dirty="0" err="1" smtClean="0"/>
              <a:t>bool</a:t>
            </a:r>
            <a:r>
              <a:rPr lang="en-US" altLang="zh-CN" dirty="0" smtClean="0"/>
              <a:t> </a:t>
            </a:r>
            <a:r>
              <a:rPr lang="en-US" altLang="zh-CN" dirty="0"/>
              <a:t>prelim = true,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xlow</a:t>
            </a:r>
            <a:r>
              <a:rPr lang="en-US" altLang="zh-CN" dirty="0"/>
              <a:t> = 0.55,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ylow</a:t>
            </a:r>
            <a:r>
              <a:rPr lang="en-US" altLang="zh-CN" dirty="0"/>
              <a:t> = 0.5,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xhi</a:t>
            </a:r>
            <a:r>
              <a:rPr lang="en-US" altLang="zh-CN" dirty="0"/>
              <a:t> = 0.94, </a:t>
            </a:r>
            <a:r>
              <a:rPr lang="en-US" altLang="zh-CN" dirty="0" smtClean="0"/>
              <a:t>double </a:t>
            </a:r>
            <a:r>
              <a:rPr lang="en-US" altLang="zh-CN" dirty="0" err="1"/>
              <a:t>yhi</a:t>
            </a:r>
            <a:r>
              <a:rPr lang="en-US" altLang="zh-CN" dirty="0"/>
              <a:t> = 0.7);  </a:t>
            </a:r>
            <a:endParaRPr lang="en-US" altLang="zh-CN" dirty="0" smtClean="0"/>
          </a:p>
          <a:p>
            <a:r>
              <a:rPr lang="en-US" altLang="zh-CN" dirty="0"/>
              <a:t>void </a:t>
            </a:r>
            <a:r>
              <a:rPr lang="en-US" altLang="zh-CN" dirty="0" err="1"/>
              <a:t>PlotDataFit</a:t>
            </a:r>
            <a:r>
              <a:rPr lang="en-US" altLang="zh-CN" dirty="0"/>
              <a:t>(char * filename, TH1F * </a:t>
            </a:r>
            <a:r>
              <a:rPr lang="en-US" altLang="zh-CN" dirty="0" err="1"/>
              <a:t>datahist</a:t>
            </a:r>
            <a:r>
              <a:rPr lang="en-US" altLang="zh-CN" dirty="0"/>
              <a:t>, char * </a:t>
            </a:r>
            <a:r>
              <a:rPr lang="en-US" altLang="zh-CN" dirty="0" err="1"/>
              <a:t>dataname</a:t>
            </a:r>
            <a:r>
              <a:rPr lang="en-US" altLang="zh-CN" dirty="0"/>
              <a:t>, char ** </a:t>
            </a:r>
            <a:r>
              <a:rPr lang="en-US" altLang="zh-CN" dirty="0" err="1"/>
              <a:t>functionnames</a:t>
            </a:r>
            <a:r>
              <a:rPr lang="en-US" altLang="zh-CN" dirty="0"/>
              <a:t>, </a:t>
            </a:r>
            <a:r>
              <a:rPr lang="en-US" altLang="zh-CN" dirty="0" err="1"/>
              <a:t>bool</a:t>
            </a:r>
            <a:r>
              <a:rPr lang="en-US" altLang="zh-CN" dirty="0"/>
              <a:t> prelim = true, double </a:t>
            </a:r>
            <a:r>
              <a:rPr lang="en-US" altLang="zh-CN" dirty="0" err="1"/>
              <a:t>xlow</a:t>
            </a:r>
            <a:r>
              <a:rPr lang="en-US" altLang="zh-CN" dirty="0"/>
              <a:t> = 0.55, double </a:t>
            </a:r>
            <a:r>
              <a:rPr lang="en-US" altLang="zh-CN" dirty="0" err="1"/>
              <a:t>ylow</a:t>
            </a:r>
            <a:r>
              <a:rPr lang="en-US" altLang="zh-CN" dirty="0"/>
              <a:t> = 0.5, double </a:t>
            </a:r>
            <a:r>
              <a:rPr lang="en-US" altLang="zh-CN" dirty="0" err="1"/>
              <a:t>xhi</a:t>
            </a:r>
            <a:r>
              <a:rPr lang="en-US" altLang="zh-CN" dirty="0"/>
              <a:t> = 0.94, double </a:t>
            </a:r>
            <a:r>
              <a:rPr lang="en-US" altLang="zh-CN" dirty="0" err="1"/>
              <a:t>yhi</a:t>
            </a:r>
            <a:r>
              <a:rPr lang="en-US" altLang="zh-CN" dirty="0"/>
              <a:t> = 0.7);</a:t>
            </a:r>
          </a:p>
          <a:p>
            <a:r>
              <a:rPr lang="en-US" altLang="zh-CN" dirty="0"/>
              <a:t>void </a:t>
            </a:r>
            <a:r>
              <a:rPr lang="en-US" altLang="zh-CN" dirty="0" err="1"/>
              <a:t>PlotScatter</a:t>
            </a:r>
            <a:r>
              <a:rPr lang="en-US" altLang="zh-CN" dirty="0"/>
              <a:t>(char * filename, TH1 * </a:t>
            </a:r>
            <a:r>
              <a:rPr lang="en-US" altLang="zh-CN" dirty="0" err="1"/>
              <a:t>datahist</a:t>
            </a:r>
            <a:r>
              <a:rPr lang="en-US" altLang="zh-CN" dirty="0"/>
              <a:t>, </a:t>
            </a:r>
            <a:r>
              <a:rPr lang="en-US" altLang="zh-CN" dirty="0" err="1"/>
              <a:t>bool</a:t>
            </a:r>
            <a:r>
              <a:rPr lang="en-US" altLang="zh-CN" dirty="0"/>
              <a:t> prelim = true )</a:t>
            </a:r>
            <a:r>
              <a:rPr lang="en-US" altLang="zh-CN" dirty="0" smtClean="0"/>
              <a:t>;</a:t>
            </a:r>
            <a:endParaRPr lang="en-US" altLang="zh-CN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6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05687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功能模块的使用方法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将</a:t>
            </a:r>
            <a:r>
              <a:rPr kumimoji="1" lang="en-US" altLang="zh-CN" dirty="0" smtClean="0"/>
              <a:t>.c</a:t>
            </a:r>
            <a:r>
              <a:rPr kumimoji="1" lang="zh-CN" altLang="en-US" dirty="0" smtClean="0"/>
              <a:t>文件编译成库，使用时，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1. #include “</a:t>
            </a:r>
            <a:r>
              <a:rPr lang="en-US" altLang="zh-CN" dirty="0" smtClean="0"/>
              <a:t>Bes3plotstyle.h</a:t>
            </a:r>
            <a:r>
              <a:rPr kumimoji="1" lang="en-US" altLang="zh-CN" dirty="0" smtClean="0"/>
              <a:t>”</a:t>
            </a:r>
          </a:p>
          <a:p>
            <a:pPr marL="0" indent="0">
              <a:buNone/>
            </a:pPr>
            <a:r>
              <a:rPr kumimoji="1" lang="en-US" altLang="zh-CN" dirty="0" smtClean="0"/>
              <a:t>2. </a:t>
            </a:r>
            <a:r>
              <a:rPr kumimoji="1" lang="zh-CN" altLang="en-US" dirty="0" smtClean="0"/>
              <a:t>在用户程序里直接调用头文件里声明的函数。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3. </a:t>
            </a:r>
            <a:r>
              <a:rPr kumimoji="1" lang="zh-CN" altLang="en-US" dirty="0" smtClean="0"/>
              <a:t>将用户程序编译成可执行程序，编译时加入</a:t>
            </a:r>
            <a:r>
              <a:rPr kumimoji="1" lang="en-US" altLang="zh-CN" dirty="0" smtClean="0"/>
              <a:t>Bes3plotstyle</a:t>
            </a:r>
            <a:r>
              <a:rPr kumimoji="1" lang="zh-CN" altLang="en-US" dirty="0" smtClean="0"/>
              <a:t>的库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7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18038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功能模块的使用方法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kumimoji="1" lang="en-US" altLang="zh-CN" sz="7300" dirty="0" err="1" smtClean="0"/>
              <a:t>Makefile</a:t>
            </a:r>
            <a:r>
              <a:rPr kumimoji="1" lang="en-US" altLang="zh-CN" sz="7300" dirty="0" smtClean="0"/>
              <a:t>:</a:t>
            </a:r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 smtClean="0"/>
              <a:t>ROOTLIBS</a:t>
            </a:r>
            <a:r>
              <a:rPr lang="en-US" altLang="zh-CN" dirty="0"/>
              <a:t>=$(shell root-</a:t>
            </a:r>
            <a:r>
              <a:rPr lang="en-US" altLang="zh-CN" dirty="0" err="1"/>
              <a:t>config</a:t>
            </a:r>
            <a:r>
              <a:rPr lang="en-US" altLang="zh-CN" dirty="0"/>
              <a:t> --libs)</a:t>
            </a:r>
          </a:p>
          <a:p>
            <a:pPr marL="0" indent="0">
              <a:buNone/>
            </a:pPr>
            <a:r>
              <a:rPr lang="en-US" altLang="zh-CN" dirty="0"/>
              <a:t>ROOTGLIBS=$(shell root-</a:t>
            </a:r>
            <a:r>
              <a:rPr lang="en-US" altLang="zh-CN" dirty="0" err="1"/>
              <a:t>config</a:t>
            </a:r>
            <a:r>
              <a:rPr lang="en-US" altLang="zh-CN" dirty="0"/>
              <a:t> --</a:t>
            </a:r>
            <a:r>
              <a:rPr lang="en-US" altLang="zh-CN" dirty="0" err="1"/>
              <a:t>glibs</a:t>
            </a:r>
            <a:r>
              <a:rPr lang="en-US" altLang="zh-CN" dirty="0"/>
              <a:t>)</a:t>
            </a:r>
          </a:p>
          <a:p>
            <a:pPr marL="0" indent="0">
              <a:buNone/>
            </a:pPr>
            <a:r>
              <a:rPr lang="en-US" altLang="zh-CN" dirty="0"/>
              <a:t>ROOTINCLUDES=$(shell root-</a:t>
            </a:r>
            <a:r>
              <a:rPr lang="en-US" altLang="zh-CN" dirty="0" err="1"/>
              <a:t>config</a:t>
            </a:r>
            <a:r>
              <a:rPr lang="en-US" altLang="zh-CN" dirty="0"/>
              <a:t> --</a:t>
            </a:r>
            <a:r>
              <a:rPr lang="en-US" altLang="zh-CN" dirty="0" err="1"/>
              <a:t>cflags</a:t>
            </a:r>
            <a:r>
              <a:rPr lang="en-US" altLang="zh-CN" dirty="0"/>
              <a:t>)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 err="1"/>
              <a:t>test:test.cc</a:t>
            </a:r>
            <a:r>
              <a:rPr lang="en-US" altLang="zh-CN" dirty="0"/>
              <a:t> bes3plotstyle.o</a:t>
            </a:r>
          </a:p>
          <a:p>
            <a:pPr marL="0" indent="0">
              <a:buNone/>
            </a:pPr>
            <a:r>
              <a:rPr lang="en-US" altLang="zh-CN" dirty="0" smtClean="0"/>
              <a:t>	g</a:t>
            </a:r>
            <a:r>
              <a:rPr lang="en-US" altLang="zh-CN" dirty="0"/>
              <a:t>++ $(ROOTINCLUDES) $(ROOTGLIBS) -o $@ $^ 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bes3plotstyle.o:bes3plotstyle.C</a:t>
            </a:r>
          </a:p>
          <a:p>
            <a:pPr marL="0" indent="0">
              <a:buNone/>
            </a:pPr>
            <a:r>
              <a:rPr lang="en-US" altLang="zh-CN" dirty="0" smtClean="0"/>
              <a:t>	g</a:t>
            </a:r>
            <a:r>
              <a:rPr lang="en-US" altLang="zh-CN" dirty="0"/>
              <a:t>++ $(ROOTINCLUDES) -o $@ -c $^</a:t>
            </a:r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.</a:t>
            </a:r>
            <a:r>
              <a:rPr lang="en-US" altLang="zh-CN" dirty="0" err="1"/>
              <a:t>PHONY:clean</a:t>
            </a:r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clean:</a:t>
            </a:r>
          </a:p>
          <a:p>
            <a:pPr marL="0" indent="0"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rm</a:t>
            </a:r>
            <a:r>
              <a:rPr lang="en-US" altLang="zh-CN" dirty="0" smtClean="0"/>
              <a:t> </a:t>
            </a:r>
            <a:r>
              <a:rPr lang="en-US" altLang="zh-CN" dirty="0"/>
              <a:t>test *.o</a:t>
            </a:r>
            <a:endParaRPr kumimoji="1" lang="zh-CN" altLang="en-US" dirty="0"/>
          </a:p>
        </p:txBody>
      </p:sp>
      <p:sp>
        <p:nvSpPr>
          <p:cNvPr id="9" name="圆角矩形 8"/>
          <p:cNvSpPr/>
          <p:nvPr/>
        </p:nvSpPr>
        <p:spPr>
          <a:xfrm>
            <a:off x="457200" y="3886073"/>
            <a:ext cx="3612750" cy="673177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cxnSp>
        <p:nvCxnSpPr>
          <p:cNvPr id="11" name="直线箭头连接符 10"/>
          <p:cNvCxnSpPr/>
          <p:nvPr/>
        </p:nvCxnSpPr>
        <p:spPr>
          <a:xfrm>
            <a:off x="4069950" y="4176763"/>
            <a:ext cx="84153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033886" y="3992097"/>
            <a:ext cx="276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编译</a:t>
            </a:r>
            <a:r>
              <a:rPr kumimoji="1" lang="en-US" altLang="zh-CN" dirty="0" err="1" smtClean="0"/>
              <a:t>bes</a:t>
            </a:r>
            <a:r>
              <a:rPr kumimoji="1" lang="zh-CN" altLang="en-US" dirty="0" smtClean="0"/>
              <a:t>图形格式化的库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8</a:t>
            </a:fld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50989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/>
              <a:t>实例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dirty="0" smtClean="0"/>
              <a:t>格式化图形</a:t>
            </a:r>
            <a:endParaRPr kumimoji="1" lang="en-US" altLang="zh-CN" dirty="0" smtClean="0"/>
          </a:p>
          <a:p>
            <a:pPr marL="0" indent="0">
              <a:buNone/>
            </a:pPr>
            <a:r>
              <a:rPr kumimoji="1" lang="en-US" altLang="zh-CN" dirty="0" smtClean="0"/>
              <a:t>    </a:t>
            </a:r>
            <a:r>
              <a:rPr kumimoji="1" lang="zh-CN" altLang="en-US" sz="2400" dirty="0" smtClean="0"/>
              <a:t>作一个简单的高斯分布图</a:t>
            </a:r>
            <a:endParaRPr kumimoji="1" lang="zh-CN" altLang="en-US" dirty="0"/>
          </a:p>
        </p:txBody>
      </p:sp>
      <p:pic>
        <p:nvPicPr>
          <p:cNvPr id="5" name="图片 4" descr="FormatData.ps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903"/>
          <a:stretch/>
        </p:blipFill>
        <p:spPr>
          <a:xfrm rot="5400000">
            <a:off x="2789609" y="-183550"/>
            <a:ext cx="3564784" cy="914400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667762" y="5749053"/>
            <a:ext cx="2264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dirty="0" smtClean="0"/>
              <a:t>Root</a:t>
            </a:r>
            <a:r>
              <a:rPr kumimoji="1" lang="zh-CN" altLang="en-US" dirty="0" smtClean="0"/>
              <a:t>默认作图</a:t>
            </a:r>
            <a:endParaRPr kumimoji="1" lang="zh-CN" altLang="en-US" dirty="0"/>
          </a:p>
        </p:txBody>
      </p:sp>
      <p:sp>
        <p:nvSpPr>
          <p:cNvPr id="7" name="文本框 6"/>
          <p:cNvSpPr txBox="1"/>
          <p:nvPr/>
        </p:nvSpPr>
        <p:spPr>
          <a:xfrm>
            <a:off x="5339291" y="5740771"/>
            <a:ext cx="29536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CN" altLang="en-US" dirty="0" smtClean="0"/>
              <a:t>调用</a:t>
            </a:r>
            <a:r>
              <a:rPr kumimoji="1" lang="en-US" altLang="zh-CN" dirty="0" err="1" smtClean="0"/>
              <a:t>FormatData</a:t>
            </a:r>
            <a:r>
              <a:rPr kumimoji="1" lang="en-US" altLang="zh-CN" dirty="0" smtClean="0"/>
              <a:t>(TH1*)</a:t>
            </a:r>
            <a:r>
              <a:rPr kumimoji="1" lang="zh-CN" altLang="en-US" dirty="0" smtClean="0"/>
              <a:t>函数</a:t>
            </a:r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D5D63-700E-4C4B-9596-992D61242F20}" type="slidenum">
              <a:rPr kumimoji="1" lang="zh-CN" altLang="en-US" smtClean="0"/>
              <a:t>9</a:t>
            </a:fld>
            <a:endParaRPr kumimoji="1" lang="zh-CN" altLang="en-US"/>
          </a:p>
        </p:txBody>
      </p:sp>
      <p:sp>
        <p:nvSpPr>
          <p:cNvPr id="8" name="日期占位符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zh-CN" smtClean="0"/>
              <a:t>14-10-13</a:t>
            </a:r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509162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759</Words>
  <Application>Microsoft Macintosh PowerPoint</Application>
  <PresentationFormat>全屏显示(4:3)</PresentationFormat>
  <Paragraphs>124</Paragraphs>
  <Slides>15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BesIII 图形优化</vt:lpstr>
      <vt:lpstr>简介</vt:lpstr>
      <vt:lpstr>功能模块构成</vt:lpstr>
      <vt:lpstr>功能函数</vt:lpstr>
      <vt:lpstr>功能函数</vt:lpstr>
      <vt:lpstr>功能函数</vt:lpstr>
      <vt:lpstr>功能模块的使用方法</vt:lpstr>
      <vt:lpstr>功能模块的使用方法</vt:lpstr>
      <vt:lpstr>实例</vt:lpstr>
      <vt:lpstr>实例</vt:lpstr>
      <vt:lpstr>实例</vt:lpstr>
      <vt:lpstr>实例</vt:lpstr>
      <vt:lpstr>实例</vt:lpstr>
      <vt:lpstr>总结</vt:lpstr>
      <vt:lpstr>backup</vt:lpstr>
    </vt:vector>
  </TitlesOfParts>
  <Company>ustc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BesIII 图形优化</dc:title>
  <dc:creator>d Liu</dc:creator>
  <cp:lastModifiedBy>d Liu</cp:lastModifiedBy>
  <cp:revision>21</cp:revision>
  <dcterms:created xsi:type="dcterms:W3CDTF">2014-10-10T03:11:15Z</dcterms:created>
  <dcterms:modified xsi:type="dcterms:W3CDTF">2014-10-13T02:28:55Z</dcterms:modified>
</cp:coreProperties>
</file>